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C445-2205-460E-ACA8-07BD6C78CCCE}" type="datetimeFigureOut">
              <a:rPr lang="ko-KR" altLang="en-US" smtClean="0"/>
              <a:t>2020-03-09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E03-37C6-483E-B5F4-6E1AF8E46F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579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C445-2205-460E-ACA8-07BD6C78CCCE}" type="datetimeFigureOut">
              <a:rPr lang="ko-KR" altLang="en-US" smtClean="0"/>
              <a:t>2020-03-09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E03-37C6-483E-B5F4-6E1AF8E46F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381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C445-2205-460E-ACA8-07BD6C78CCCE}" type="datetimeFigureOut">
              <a:rPr lang="ko-KR" altLang="en-US" smtClean="0"/>
              <a:t>2020-03-09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E03-37C6-483E-B5F4-6E1AF8E46F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902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C445-2205-460E-ACA8-07BD6C78CCCE}" type="datetimeFigureOut">
              <a:rPr lang="ko-KR" altLang="en-US" smtClean="0"/>
              <a:t>2020-03-09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E03-37C6-483E-B5F4-6E1AF8E46F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0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C445-2205-460E-ACA8-07BD6C78CCCE}" type="datetimeFigureOut">
              <a:rPr lang="ko-KR" altLang="en-US" smtClean="0"/>
              <a:t>2020-03-09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E03-37C6-483E-B5F4-6E1AF8E46F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9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C445-2205-460E-ACA8-07BD6C78CCCE}" type="datetimeFigureOut">
              <a:rPr lang="ko-KR" altLang="en-US" smtClean="0"/>
              <a:t>2020-03-09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E03-37C6-483E-B5F4-6E1AF8E46F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393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C445-2205-460E-ACA8-07BD6C78CCCE}" type="datetimeFigureOut">
              <a:rPr lang="ko-KR" altLang="en-US" smtClean="0"/>
              <a:t>2020-03-09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E03-37C6-483E-B5F4-6E1AF8E46F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729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C445-2205-460E-ACA8-07BD6C78CCCE}" type="datetimeFigureOut">
              <a:rPr lang="ko-KR" altLang="en-US" smtClean="0"/>
              <a:t>2020-03-09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E03-37C6-483E-B5F4-6E1AF8E46F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71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C445-2205-460E-ACA8-07BD6C78CCCE}" type="datetimeFigureOut">
              <a:rPr lang="ko-KR" altLang="en-US" smtClean="0"/>
              <a:t>2020-03-09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E03-37C6-483E-B5F4-6E1AF8E46F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063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C445-2205-460E-ACA8-07BD6C78CCCE}" type="datetimeFigureOut">
              <a:rPr lang="ko-KR" altLang="en-US" smtClean="0"/>
              <a:t>2020-03-09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E03-37C6-483E-B5F4-6E1AF8E46F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325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C445-2205-460E-ACA8-07BD6C78CCCE}" type="datetimeFigureOut">
              <a:rPr lang="ko-KR" altLang="en-US" smtClean="0"/>
              <a:t>2020-03-09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E03-37C6-483E-B5F4-6E1AF8E46F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88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1C445-2205-460E-ACA8-07BD6C78CCCE}" type="datetimeFigureOut">
              <a:rPr lang="ko-KR" altLang="en-US" smtClean="0"/>
              <a:t>2020-03-09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44E03-37C6-483E-B5F4-6E1AF8E46F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933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97E090-5F0F-4E50-BEF8-9C9E62E39170}"/>
              </a:ext>
            </a:extLst>
          </p:cNvPr>
          <p:cNvSpPr txBox="1"/>
          <p:nvPr/>
        </p:nvSpPr>
        <p:spPr>
          <a:xfrm>
            <a:off x="389805" y="389681"/>
            <a:ext cx="3526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학생증카드 발급 신청 방법 </a:t>
            </a:r>
            <a:r>
              <a:rPr lang="en-US" altLang="ko-K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endParaRPr lang="ko-KR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F6D195-BE69-46E1-BA59-0075C6181D04}"/>
              </a:ext>
            </a:extLst>
          </p:cNvPr>
          <p:cNvSpPr txBox="1"/>
          <p:nvPr/>
        </p:nvSpPr>
        <p:spPr>
          <a:xfrm>
            <a:off x="502417" y="854511"/>
            <a:ext cx="8274569" cy="1442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ko-KR" altLang="en-US" sz="1600"/>
              <a:t>학생증카드</a:t>
            </a:r>
            <a:r>
              <a:rPr lang="en-US" altLang="ko-KR" sz="1600"/>
              <a:t>(ID</a:t>
            </a:r>
            <a:r>
              <a:rPr lang="ko-KR" altLang="en-US" sz="1600"/>
              <a:t>카드</a:t>
            </a:r>
            <a:r>
              <a:rPr lang="en-US" altLang="ko-KR" sz="1600"/>
              <a:t>)</a:t>
            </a:r>
            <a:r>
              <a:rPr lang="ko-KR" altLang="en-US" sz="1600"/>
              <a:t>는 우리은행 위비뱅크앱을 통하여 온라인으로 신청합니다</a:t>
            </a:r>
            <a:r>
              <a:rPr lang="en-US" altLang="ko-KR" sz="1600"/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ko-KR" altLang="en-US" sz="1600"/>
              <a:t>학생증카드 발급이력이 있어야 모바일학생증 사용이 가능합니다</a:t>
            </a:r>
            <a:r>
              <a:rPr lang="en-US" altLang="ko-KR" sz="1600"/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1400"/>
              <a:t>     (2020</a:t>
            </a:r>
            <a:r>
              <a:rPr lang="ko-KR" altLang="en-US" sz="1400"/>
              <a:t>년 신입생에 한해 </a:t>
            </a:r>
            <a:r>
              <a:rPr lang="en-US" altLang="ko-KR" sz="1400"/>
              <a:t>5</a:t>
            </a:r>
            <a:r>
              <a:rPr lang="ko-KR" altLang="en-US" sz="1400"/>
              <a:t>월 </a:t>
            </a:r>
            <a:r>
              <a:rPr lang="en-US" altLang="ko-KR" sz="1400"/>
              <a:t>3</a:t>
            </a:r>
            <a:r>
              <a:rPr lang="ko-KR" altLang="en-US" sz="1400"/>
              <a:t>일까지는 학생증카드 발급이력 없이 사용가능함으로</a:t>
            </a:r>
            <a:r>
              <a:rPr lang="en-US" altLang="ko-KR" sz="1400"/>
              <a:t>, </a:t>
            </a:r>
            <a:r>
              <a:rPr lang="ko-KR" altLang="en-US" sz="1400"/>
              <a:t>그 전까지 학생증</a:t>
            </a:r>
            <a:endParaRPr lang="en-US" altLang="ko-KR" sz="1400"/>
          </a:p>
          <a:p>
            <a:pPr algn="just">
              <a:lnSpc>
                <a:spcPct val="150000"/>
              </a:lnSpc>
            </a:pPr>
            <a:r>
              <a:rPr lang="en-US" altLang="ko-KR" sz="1400"/>
              <a:t>     </a:t>
            </a:r>
            <a:r>
              <a:rPr lang="ko-KR" altLang="en-US" sz="1400"/>
              <a:t> 발급을 꼭 받으시기 바랍니다</a:t>
            </a:r>
            <a:r>
              <a:rPr lang="en-US" altLang="ko-KR" sz="1400"/>
              <a:t>)</a:t>
            </a:r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D2A3195-6272-4860-96A2-B015380FD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12" y="2296701"/>
            <a:ext cx="7588577" cy="318300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2AE0AF8-E771-402D-97CF-35CB46D7C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62" y="5551973"/>
            <a:ext cx="7975076" cy="91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97E090-5F0F-4E50-BEF8-9C9E62E39170}"/>
              </a:ext>
            </a:extLst>
          </p:cNvPr>
          <p:cNvSpPr txBox="1"/>
          <p:nvPr/>
        </p:nvSpPr>
        <p:spPr>
          <a:xfrm>
            <a:off x="389805" y="389681"/>
            <a:ext cx="3656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학생증카드 발급 신청 방법 </a:t>
            </a:r>
            <a:r>
              <a:rPr lang="en-US" altLang="ko-K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(10)</a:t>
            </a:r>
            <a:endParaRPr lang="ko-KR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67E5200-6096-4258-B958-CFDCECEDC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81" y="823377"/>
            <a:ext cx="8188294" cy="573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44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97E090-5F0F-4E50-BEF8-9C9E62E39170}"/>
              </a:ext>
            </a:extLst>
          </p:cNvPr>
          <p:cNvSpPr txBox="1"/>
          <p:nvPr/>
        </p:nvSpPr>
        <p:spPr>
          <a:xfrm>
            <a:off x="389805" y="389681"/>
            <a:ext cx="3656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학생증카드 발급 신청 방법 </a:t>
            </a:r>
            <a:r>
              <a:rPr lang="en-US" altLang="ko-K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(11)</a:t>
            </a:r>
            <a:endParaRPr lang="ko-KR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BD09458-5D03-4F34-A191-CBBA166EF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76" y="851982"/>
            <a:ext cx="8048880" cy="570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82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97E090-5F0F-4E50-BEF8-9C9E62E39170}"/>
              </a:ext>
            </a:extLst>
          </p:cNvPr>
          <p:cNvSpPr txBox="1"/>
          <p:nvPr/>
        </p:nvSpPr>
        <p:spPr>
          <a:xfrm>
            <a:off x="389805" y="389681"/>
            <a:ext cx="3526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학생증카드 발급 신청 방법 </a:t>
            </a:r>
            <a:r>
              <a:rPr lang="en-US" altLang="ko-K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ko-KR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B1BA213-FF5A-4A7A-A7AA-C6FEACDA2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34" y="849305"/>
            <a:ext cx="8135332" cy="559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4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97E090-5F0F-4E50-BEF8-9C9E62E39170}"/>
              </a:ext>
            </a:extLst>
          </p:cNvPr>
          <p:cNvSpPr txBox="1"/>
          <p:nvPr/>
        </p:nvSpPr>
        <p:spPr>
          <a:xfrm>
            <a:off x="389805" y="389681"/>
            <a:ext cx="3526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학생증카드 발급 신청 방법 </a:t>
            </a:r>
            <a:r>
              <a:rPr lang="en-US" altLang="ko-K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</a:t>
            </a:r>
            <a:endParaRPr lang="ko-KR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1B79AF9-72CB-4D6F-ABAE-B25BCA172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23" y="866024"/>
            <a:ext cx="8116478" cy="573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0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97E090-5F0F-4E50-BEF8-9C9E62E39170}"/>
              </a:ext>
            </a:extLst>
          </p:cNvPr>
          <p:cNvSpPr txBox="1"/>
          <p:nvPr/>
        </p:nvSpPr>
        <p:spPr>
          <a:xfrm>
            <a:off x="389805" y="389681"/>
            <a:ext cx="3526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학생증카드 발급 신청 방법 </a:t>
            </a:r>
            <a:r>
              <a:rPr lang="en-US" altLang="ko-K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</a:t>
            </a:r>
            <a:endParaRPr lang="ko-KR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92ACC77-3AD6-49E4-BF83-F40316D59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33" y="789791"/>
            <a:ext cx="8169733" cy="580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99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97E090-5F0F-4E50-BEF8-9C9E62E39170}"/>
              </a:ext>
            </a:extLst>
          </p:cNvPr>
          <p:cNvSpPr txBox="1"/>
          <p:nvPr/>
        </p:nvSpPr>
        <p:spPr>
          <a:xfrm>
            <a:off x="389805" y="389681"/>
            <a:ext cx="3526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학생증카드 발급 신청 방법 </a:t>
            </a:r>
            <a:r>
              <a:rPr lang="en-US" altLang="ko-K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(5)</a:t>
            </a:r>
            <a:endParaRPr lang="ko-KR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FFB3330-82E9-4E13-8A14-E6E2946D0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41" y="912340"/>
            <a:ext cx="8059917" cy="570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19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97E090-5F0F-4E50-BEF8-9C9E62E39170}"/>
              </a:ext>
            </a:extLst>
          </p:cNvPr>
          <p:cNvSpPr txBox="1"/>
          <p:nvPr/>
        </p:nvSpPr>
        <p:spPr>
          <a:xfrm>
            <a:off x="389805" y="389681"/>
            <a:ext cx="3526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학생증카드 발급 신청 방법 </a:t>
            </a:r>
            <a:r>
              <a:rPr lang="en-US" altLang="ko-K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(6)</a:t>
            </a:r>
            <a:endParaRPr lang="ko-KR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967883C-973A-41EC-885E-A0A621DD9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21" y="931797"/>
            <a:ext cx="8003357" cy="553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35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97E090-5F0F-4E50-BEF8-9C9E62E39170}"/>
              </a:ext>
            </a:extLst>
          </p:cNvPr>
          <p:cNvSpPr txBox="1"/>
          <p:nvPr/>
        </p:nvSpPr>
        <p:spPr>
          <a:xfrm>
            <a:off x="389805" y="389681"/>
            <a:ext cx="3526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학생증카드 발급 신청 방법 </a:t>
            </a:r>
            <a:r>
              <a:rPr lang="en-US" altLang="ko-K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(7)</a:t>
            </a:r>
            <a:endParaRPr lang="ko-KR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278521A-675C-4B82-9668-92B821772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6" y="913645"/>
            <a:ext cx="7858168" cy="555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9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97E090-5F0F-4E50-BEF8-9C9E62E39170}"/>
              </a:ext>
            </a:extLst>
          </p:cNvPr>
          <p:cNvSpPr txBox="1"/>
          <p:nvPr/>
        </p:nvSpPr>
        <p:spPr>
          <a:xfrm>
            <a:off x="389805" y="389681"/>
            <a:ext cx="3526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학생증카드 발급 신청 방법 </a:t>
            </a:r>
            <a:r>
              <a:rPr lang="en-US" altLang="ko-K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(8)</a:t>
            </a:r>
            <a:endParaRPr lang="ko-KR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1A46F71-B6CF-4C4D-8CC5-E5A774ADA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16" y="847567"/>
            <a:ext cx="7965649" cy="562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3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97E090-5F0F-4E50-BEF8-9C9E62E39170}"/>
              </a:ext>
            </a:extLst>
          </p:cNvPr>
          <p:cNvSpPr txBox="1"/>
          <p:nvPr/>
        </p:nvSpPr>
        <p:spPr>
          <a:xfrm>
            <a:off x="389805" y="389681"/>
            <a:ext cx="3526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학생증카드 발급 신청 방법 </a:t>
            </a:r>
            <a:r>
              <a:rPr lang="en-US" altLang="ko-K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(9)</a:t>
            </a:r>
            <a:endParaRPr lang="ko-KR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69194DD-B41B-4327-887A-AAE3E0C37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03" y="828096"/>
            <a:ext cx="7975077" cy="564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73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</TotalTime>
  <Words>120</Words>
  <Application>Microsoft Office PowerPoint</Application>
  <PresentationFormat>화면 슬라이드 쇼(4:3)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조윤희</dc:creator>
  <cp:lastModifiedBy>조윤희</cp:lastModifiedBy>
  <cp:revision>29</cp:revision>
  <dcterms:created xsi:type="dcterms:W3CDTF">2020-03-06T08:19:59Z</dcterms:created>
  <dcterms:modified xsi:type="dcterms:W3CDTF">2020-03-09T00:49:49Z</dcterms:modified>
</cp:coreProperties>
</file>